
<file path=[Content_Types].xml><?xml version="1.0" encoding="utf-8"?>
<Types xmlns="http://schemas.openxmlformats.org/package/2006/content-types">
  <Override PartName="/docProps/core.xml" ContentType="application/vnd.openxmlformats-package.core-properties+xml"/>
  <Default Extension="rels" ContentType="application/vnd.openxmlformats-package.relationships+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viewProps.xml" ContentType="application/vnd.openxmlformats-officedocument.presentationml.viewProps+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2.xml" ContentType="application/vnd.openxmlformats-officedocument.presentationml.slideLayout+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slideLayouts/slideLayout4.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7" r:id="rId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89" d="100"/>
          <a:sy n="89" d="100"/>
        </p:scale>
        <p:origin x="-904" y="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3D6FD70-20EE-A44D-983E-AB8785922DDA}" type="datetimeFigureOut">
              <a:rPr lang="en-US" smtClean="0"/>
              <a:pPr/>
              <a:t>10/17/10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2E544-2DEE-4B43-9088-2FC49D8E2BF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3D6FD70-20EE-A44D-983E-AB8785922DDA}" type="datetimeFigureOut">
              <a:rPr lang="en-US" smtClean="0"/>
              <a:pPr/>
              <a:t>10/17/10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2E544-2DEE-4B43-9088-2FC49D8E2BF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3D6FD70-20EE-A44D-983E-AB8785922DDA}" type="datetimeFigureOut">
              <a:rPr lang="en-US" smtClean="0"/>
              <a:pPr/>
              <a:t>10/17/10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2E544-2DEE-4B43-9088-2FC49D8E2BF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3D6FD70-20EE-A44D-983E-AB8785922DDA}" type="datetimeFigureOut">
              <a:rPr lang="en-US" smtClean="0"/>
              <a:pPr/>
              <a:t>10/17/10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2E544-2DEE-4B43-9088-2FC49D8E2BF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3D6FD70-20EE-A44D-983E-AB8785922DDA}" type="datetimeFigureOut">
              <a:rPr lang="en-US" smtClean="0"/>
              <a:pPr/>
              <a:t>10/17/10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92E544-2DEE-4B43-9088-2FC49D8E2BF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3D6FD70-20EE-A44D-983E-AB8785922DDA}" type="datetimeFigureOut">
              <a:rPr lang="en-US" smtClean="0"/>
              <a:pPr/>
              <a:t>10/17/10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92E544-2DEE-4B43-9088-2FC49D8E2BF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D6FD70-20EE-A44D-983E-AB8785922DDA}" type="datetimeFigureOut">
              <a:rPr lang="en-US" smtClean="0"/>
              <a:pPr/>
              <a:t>10/17/10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92E544-2DEE-4B43-9088-2FC49D8E2BF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3D6FD70-20EE-A44D-983E-AB8785922DDA}" type="datetimeFigureOut">
              <a:rPr lang="en-US" smtClean="0"/>
              <a:pPr/>
              <a:t>10/17/10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2E544-2DEE-4B43-9088-2FC49D8E2BF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3D6FD70-20EE-A44D-983E-AB8785922DDA}" type="datetimeFigureOut">
              <a:rPr lang="en-US" smtClean="0"/>
              <a:pPr/>
              <a:t>10/17/10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2E544-2DEE-4B43-9088-2FC49D8E2BF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3D6FD70-20EE-A44D-983E-AB8785922DDA}" type="datetimeFigureOut">
              <a:rPr lang="en-US" smtClean="0"/>
              <a:pPr/>
              <a:t>10/17/10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2E544-2DEE-4B43-9088-2FC49D8E2BF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3D6FD70-20EE-A44D-983E-AB8785922DDA}" type="datetimeFigureOut">
              <a:rPr lang="en-US" smtClean="0"/>
              <a:pPr/>
              <a:t>10/17/10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2E544-2DEE-4B43-9088-2FC49D8E2BF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D6FD70-20EE-A44D-983E-AB8785922DDA}" type="datetimeFigureOut">
              <a:rPr lang="en-US" smtClean="0"/>
              <a:pPr/>
              <a:t>10/17/10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92E544-2DEE-4B43-9088-2FC49D8E2BF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alphaModFix amt="48000"/>
          </a:blip>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99791" y="80774"/>
            <a:ext cx="8844312" cy="7109637"/>
          </a:xfrm>
          <a:prstGeom prst="rect">
            <a:avLst/>
          </a:prstGeom>
          <a:noFill/>
        </p:spPr>
        <p:txBody>
          <a:bodyPr wrap="square" rtlCol="0">
            <a:spAutoFit/>
          </a:bodyPr>
          <a:lstStyle/>
          <a:p>
            <a:r>
              <a:rPr lang="en-GB" sz="1400" dirty="0" smtClean="0"/>
              <a:t>Home assignment (18</a:t>
            </a:r>
            <a:r>
              <a:rPr lang="en-GB" sz="1400" baseline="30000" dirty="0" smtClean="0"/>
              <a:t>th</a:t>
            </a:r>
            <a:r>
              <a:rPr lang="en-GB" sz="1400" dirty="0" smtClean="0"/>
              <a:t> Oct – 1</a:t>
            </a:r>
            <a:r>
              <a:rPr lang="en-GB" sz="1400" baseline="30000" dirty="0" smtClean="0"/>
              <a:t>st</a:t>
            </a:r>
            <a:r>
              <a:rPr lang="en-GB" sz="1400" dirty="0" smtClean="0"/>
              <a:t> Nov)</a:t>
            </a:r>
          </a:p>
          <a:p>
            <a:endParaRPr lang="en-GB" sz="1400" dirty="0" smtClean="0"/>
          </a:p>
          <a:p>
            <a:r>
              <a:rPr lang="en-GB" u="sng" dirty="0" smtClean="0"/>
              <a:t>FOUND OBJECTS</a:t>
            </a:r>
          </a:p>
          <a:p>
            <a:r>
              <a:rPr lang="en-GB" sz="1400" dirty="0" smtClean="0"/>
              <a:t> </a:t>
            </a:r>
          </a:p>
          <a:p>
            <a:r>
              <a:rPr lang="en-GB" sz="1400" b="1" u="sng" dirty="0" smtClean="0"/>
              <a:t>Research the work of an artist who has used found objects.</a:t>
            </a:r>
          </a:p>
          <a:p>
            <a:r>
              <a:rPr lang="en-GB" sz="1400" dirty="0" smtClean="0"/>
              <a:t>Also answer following questions:</a:t>
            </a:r>
          </a:p>
          <a:p>
            <a:r>
              <a:rPr lang="en-GB" sz="1400" dirty="0" smtClean="0"/>
              <a:t>- How do you value found object art? </a:t>
            </a:r>
          </a:p>
          <a:p>
            <a:r>
              <a:rPr lang="en-GB" sz="1400" dirty="0" smtClean="0"/>
              <a:t>- How would you compare a piece of art made from found objects to another fine art piece, for example a bronze sculpture? </a:t>
            </a:r>
          </a:p>
          <a:p>
            <a:r>
              <a:rPr lang="en-GB" sz="1400" dirty="0" smtClean="0"/>
              <a:t>- Do you value both art works the same? Explain why/why not? </a:t>
            </a:r>
          </a:p>
          <a:p>
            <a:r>
              <a:rPr lang="en-GB" sz="1400" dirty="0" smtClean="0"/>
              <a:t>- Is found art beautiful? Explain why/why not?</a:t>
            </a:r>
          </a:p>
          <a:p>
            <a:r>
              <a:rPr lang="en-GB" sz="1400" dirty="0" smtClean="0"/>
              <a:t> </a:t>
            </a:r>
          </a:p>
          <a:p>
            <a:r>
              <a:rPr lang="en-GB" sz="1400" b="1" u="sng" dirty="0" smtClean="0"/>
              <a:t>Use found objects to make a sculpture, using the words ‘HARMONY and DISCORD’ as your concept</a:t>
            </a:r>
            <a:r>
              <a:rPr lang="en-GB" sz="1400" b="1" dirty="0" smtClean="0"/>
              <a:t>.</a:t>
            </a:r>
          </a:p>
          <a:p>
            <a:r>
              <a:rPr lang="en-GB" sz="1400" dirty="0" smtClean="0"/>
              <a:t> A successful design should incorporate objects of either formal or emotional significance, in a way where the whole becomes more important than its individual parts. Find objects which you consider significant, and then put them together, using the words ‘HARMONY and DISCORD’ to help you, transcending them to a higher level of visual understanding.</a:t>
            </a:r>
          </a:p>
          <a:p>
            <a:r>
              <a:rPr lang="en-GB" sz="1400" dirty="0" smtClean="0"/>
              <a:t> </a:t>
            </a:r>
          </a:p>
          <a:p>
            <a:r>
              <a:rPr lang="en-GB" sz="1400" dirty="0" smtClean="0"/>
              <a:t>Your piece should display a good understanding of Form, Space, Content, and must be carefully constructed.</a:t>
            </a:r>
          </a:p>
          <a:p>
            <a:r>
              <a:rPr lang="en-GB" sz="1400" dirty="0" smtClean="0"/>
              <a:t> </a:t>
            </a:r>
          </a:p>
          <a:p>
            <a:r>
              <a:rPr lang="en-GB" sz="1400" dirty="0" smtClean="0"/>
              <a:t>You are able to use whatever materials you like to fix the objects together.</a:t>
            </a:r>
          </a:p>
          <a:p>
            <a:r>
              <a:rPr lang="en-GB" sz="1400" dirty="0" smtClean="0"/>
              <a:t> </a:t>
            </a:r>
          </a:p>
          <a:p>
            <a:r>
              <a:rPr lang="en-GB" sz="1400" dirty="0" smtClean="0"/>
              <a:t>Consider the sculptures you have been making today, think about the problems you may have faced in putting the objects together. Think about how you would have solved these problems had you other materials at hand. Use these thoughts and experiences when making your home assignment.</a:t>
            </a:r>
          </a:p>
          <a:p>
            <a:endParaRPr lang="en-US" dirty="0" smtClean="0"/>
          </a:p>
          <a:p>
            <a:endParaRPr lang="en-US" dirty="0"/>
          </a:p>
        </p:txBody>
      </p:sp>
      <p:sp>
        <p:nvSpPr>
          <p:cNvPr id="3" name="TextBox 2"/>
          <p:cNvSpPr txBox="1"/>
          <p:nvPr/>
        </p:nvSpPr>
        <p:spPr>
          <a:xfrm>
            <a:off x="32997" y="6580997"/>
            <a:ext cx="9144000" cy="276999"/>
          </a:xfrm>
          <a:prstGeom prst="rect">
            <a:avLst/>
          </a:prstGeom>
          <a:noFill/>
        </p:spPr>
        <p:txBody>
          <a:bodyPr wrap="square" rtlCol="0">
            <a:spAutoFit/>
          </a:bodyPr>
          <a:lstStyle/>
          <a:p>
            <a:pPr algn="r"/>
            <a:r>
              <a:rPr lang="en-US" sz="1200" dirty="0" smtClean="0"/>
              <a:t>Background image- </a:t>
            </a:r>
            <a:r>
              <a:rPr lang="en-US" sz="1200" dirty="0" err="1" smtClean="0"/>
              <a:t>Fischli</a:t>
            </a:r>
            <a:r>
              <a:rPr lang="en-US" sz="1200" dirty="0" smtClean="0"/>
              <a:t> and Weiss; </a:t>
            </a:r>
            <a:r>
              <a:rPr lang="en-US" sz="1200" dirty="0" err="1" smtClean="0"/>
              <a:t>Equilibres</a:t>
            </a:r>
            <a:r>
              <a:rPr lang="en-US" sz="1200" dirty="0" smtClean="0"/>
              <a:t>- quiet afternoon; 1984-87, </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TotalTime>
  <Words>282</Words>
  <Application>Microsoft Macintosh PowerPoint</Application>
  <PresentationFormat>On-screen Show (4:3)</PresentationFormat>
  <Paragraphs>20</Paragraphs>
  <Slides>1</Slides>
  <Notes>0</Notes>
  <HiddenSlides>0</HiddenSlides>
  <MMClips>0</MMClips>
  <ScaleCrop>false</ScaleCrop>
  <HeadingPairs>
    <vt:vector size="4" baseType="variant">
      <vt:variant>
        <vt:lpstr>Design Template</vt:lpstr>
      </vt:variant>
      <vt:variant>
        <vt:i4>1</vt:i4>
      </vt:variant>
      <vt:variant>
        <vt:lpstr>Slide Titles</vt:lpstr>
      </vt:variant>
      <vt:variant>
        <vt:i4>1</vt:i4>
      </vt:variant>
    </vt:vector>
  </HeadingPairs>
  <TitlesOfParts>
    <vt:vector size="2" baseType="lpstr">
      <vt:lpstr>Office Theme</vt:lpstr>
      <vt:lpstr>Slide 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lisa brown</dc:creator>
  <cp:lastModifiedBy>lisa brown</cp:lastModifiedBy>
  <cp:revision>3</cp:revision>
  <dcterms:created xsi:type="dcterms:W3CDTF">2010-10-17T10:41:38Z</dcterms:created>
  <dcterms:modified xsi:type="dcterms:W3CDTF">2010-10-17T10:43:29Z</dcterms:modified>
</cp:coreProperties>
</file>